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8884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84984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038734"/>
          </a:xfrm>
          <a:solidFill>
            <a:srgbClr val="DFF3FC"/>
          </a:solidFill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许是灯光让我睡不着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但我又不敢关掉它。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是一个并列复合句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由并列连词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个独立的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分句。第一个分句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“Maybe the light was why I couldn’t sleep”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是主系表结构；其中：主语是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light”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；系动词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；表语是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I couldn’t sleep”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说明原因）。第二个分句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 was too afraid to turn it off”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也是主系表结构；其中：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系动词是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“afraid”,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“too afraid to turn it off”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too...to...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以至于不能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是不定式短语作结果状语。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1086910"/>
            <a:ext cx="2292373" cy="443755"/>
          </a:xfrm>
          <a:prstGeom prst="rect">
            <a:avLst/>
          </a:prstGeom>
        </p:spPr>
      </p:pic>
      <p:pic>
        <p:nvPicPr>
          <p:cNvPr id="8" name="译文.eps" descr="id:214748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7" y="2124147"/>
            <a:ext cx="937963" cy="289970"/>
          </a:xfrm>
          <a:prstGeom prst="rect">
            <a:avLst/>
          </a:prstGeom>
        </p:spPr>
      </p:pic>
      <p:pic>
        <p:nvPicPr>
          <p:cNvPr id="9" name="分析.eps" descr="id:21474875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4596" y="2564904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5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主要讲述了奥吉在学校组织的露营中遭遇一些不愉快的经历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他回到家后和妈妈倾诉了他的经历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妈妈开导他世界上的好人远比坏人多的道理。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21" y="1124744"/>
            <a:ext cx="11484681" cy="1492316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4692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been reading for over an hour and sleep still didn’t come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almost two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else was asleep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had my flashlight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手电筒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under the sleeping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the light was why I couldn’t sleep, but I was too afraid to turn it off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had happened kept coming back to my mind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got back to the camp, no one noticed we’d been gone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teachers and all the other kids were still watching the movie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didn’t know how something bad had just happened to me and Jack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strange how that can be, how you could have a night that’s the worst in your life, but to everybody else it’s just a usual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Amos, Miles and Henry brought us back to our seats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returned to their own seats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way, everything was exactly as we had left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sky was the same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movie was the same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Everyone’s faces were the same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Mine was the same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something was different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had changed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“So, do you want to hear about the bad part or the good part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asked Mum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“Whatever you want to talk about,” she answered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“Well, except for last night, I had a fantastic time,” I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feel like they ruined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毁坏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whole trip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sweetie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let them do that to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were there for more than forty-eight hours, and that awful part lasted one hour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let them take that away from you, okay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nodded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“But do I always have to worry about bad guys like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when I grow up, is it always going to be like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always going to be bad guys in the world,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she said, looking at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“But I really believe there are more good people on this earth than bad people, and the good people watch out for each other and take care of each 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like Jack was there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Amos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those other kids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 yeah, Miles and Henry,” I answered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“They were amazing,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strange because Miles and Henry haven’t even really been very nice to me at all during the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 people surprise us,” she said, rubbing the top of my 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couldn’t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fall asleep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kept thinking about something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doing bedtime reading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looking for his flashlight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didn’t like his sleeping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9367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had happened kept coming back to my mind.”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奥吉睡不着是因为他一直在想一些事情。故选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first part, what was different at the camp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4438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4438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1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42088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sky was the same. The movie was the same. Everyone’s faces were the same. Mine was the same.”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something was different. Something had changed.”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天空还是一样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电影也是一样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每个人的脸都一样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奥吉的脸也一样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但是有些事不一样了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有些事改变了。由此推知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的感觉不一样了。故选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 was worried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mum would feel unhappy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 guys would always be around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would not have a good trip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 would not be his friend any more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058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do I always have to worry about bad guys like that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when I grow up, is it always going to be like this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奥吉担心坏人会一直在身边。故选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Miles and Henry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ruined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whole trip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took something away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nice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Auggie’s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116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“‘Oh yeah, Miles and Henry,’ I answered. ‘They were amazing, too. It’s very strange because Miles and Henry haven’t even really been very nice to me at all during the year.’”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虽然迈尔斯和亨利这一年对奥吉一点都不友好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但是这次露营时对他很好。故选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979</Words>
  <Application>Microsoft Office PowerPoint</Application>
  <PresentationFormat>自定义</PresentationFormat>
  <Paragraphs>49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2025-09-17T11:56:07Z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